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061" autoAdjust="0"/>
  </p:normalViewPr>
  <p:slideViewPr>
    <p:cSldViewPr snapToGrid="0">
      <p:cViewPr varScale="1">
        <p:scale>
          <a:sx n="65" d="100"/>
          <a:sy n="65" d="100"/>
        </p:scale>
        <p:origin x="9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15347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04481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04403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3542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67089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994020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984353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485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91969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93711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1780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69675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1120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20535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08178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43891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85765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FA661AC-86CA-475C-90D9-CA2B3121345C}" type="datetimeFigureOut">
              <a:rPr lang="en-IE" smtClean="0"/>
              <a:t>22/02/2023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44017-C2C1-4FD4-AA5F-8BBDDF15DE6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618260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6283" y="2131142"/>
            <a:ext cx="4439433" cy="980768"/>
          </a:xfrm>
        </p:spPr>
        <p:txBody>
          <a:bodyPr/>
          <a:lstStyle/>
          <a:p>
            <a:r>
              <a:rPr lang="en-IE" sz="4300" dirty="0"/>
              <a:t>VR Conference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0835A-29B3-C893-E03F-63585E621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3013" y="3746090"/>
            <a:ext cx="4065974" cy="1372698"/>
          </a:xfrm>
        </p:spPr>
        <p:txBody>
          <a:bodyPr>
            <a:noAutofit/>
          </a:bodyPr>
          <a:lstStyle/>
          <a:p>
            <a:r>
              <a:rPr lang="en-IE" dirty="0">
                <a:solidFill>
                  <a:schemeClr val="tx1"/>
                </a:solidFill>
              </a:rPr>
              <a:t>Soft Dev With VR &amp; Gaming</a:t>
            </a:r>
          </a:p>
          <a:p>
            <a:r>
              <a:rPr lang="en-IE" b="0" i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Supervisor – DR </a:t>
            </a:r>
            <a:r>
              <a:rPr lang="en-IE" dirty="0">
                <a:solidFill>
                  <a:schemeClr val="tx1"/>
                </a:solidFill>
              </a:rPr>
              <a:t>Conor </a:t>
            </a:r>
            <a:r>
              <a:rPr lang="en-IE" dirty="0" err="1">
                <a:solidFill>
                  <a:schemeClr val="tx1"/>
                </a:solidFill>
              </a:rPr>
              <a:t>Keighrey</a:t>
            </a:r>
            <a:endParaRPr lang="en-IE" dirty="0">
              <a:solidFill>
                <a:schemeClr val="tx1"/>
              </a:solidFill>
            </a:endParaRPr>
          </a:p>
          <a:p>
            <a:r>
              <a:rPr lang="en-IE" dirty="0">
                <a:solidFill>
                  <a:schemeClr val="tx1"/>
                </a:solidFill>
              </a:rPr>
              <a:t>By Daniel V</a:t>
            </a:r>
          </a:p>
        </p:txBody>
      </p:sp>
    </p:spTree>
    <p:extLst>
      <p:ext uri="{BB962C8B-B14F-4D97-AF65-F5344CB8AC3E}">
        <p14:creationId xmlns:p14="http://schemas.microsoft.com/office/powerpoint/2010/main" val="3031239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2714" y="3288891"/>
            <a:ext cx="1778977" cy="604683"/>
          </a:xfrm>
        </p:spPr>
        <p:txBody>
          <a:bodyPr/>
          <a:lstStyle/>
          <a:p>
            <a:r>
              <a:rPr lang="en-IE" sz="4200" dirty="0"/>
              <a:t>Future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392FC45-68E5-AF9C-966A-DA32472C4F31}"/>
              </a:ext>
            </a:extLst>
          </p:cNvPr>
          <p:cNvSpPr txBox="1">
            <a:spLocks/>
          </p:cNvSpPr>
          <p:nvPr/>
        </p:nvSpPr>
        <p:spPr>
          <a:xfrm>
            <a:off x="0" y="4248030"/>
            <a:ext cx="4988826" cy="2409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200" dirty="0"/>
              <a:t>Allowing casting of screen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200" dirty="0"/>
              <a:t>Allow multiple users to participate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200" dirty="0"/>
              <a:t>Allow movement around scene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200" dirty="0"/>
              <a:t>Physics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200" dirty="0"/>
              <a:t>Scene creation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5894FB-D355-3DE7-8223-4D914918C964}"/>
              </a:ext>
            </a:extLst>
          </p:cNvPr>
          <p:cNvSpPr txBox="1">
            <a:spLocks/>
          </p:cNvSpPr>
          <p:nvPr/>
        </p:nvSpPr>
        <p:spPr>
          <a:xfrm>
            <a:off x="7626823" y="439975"/>
            <a:ext cx="2324669" cy="10203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4200" dirty="0"/>
              <a:t>Demo</a:t>
            </a:r>
          </a:p>
        </p:txBody>
      </p:sp>
      <p:pic>
        <p:nvPicPr>
          <p:cNvPr id="7" name="com.oculus.xrstreamingclient-20221116-165206">
            <a:hlinkClick r:id="" action="ppaction://media"/>
            <a:extLst>
              <a:ext uri="{FF2B5EF4-FFF2-40B4-BE49-F238E27FC236}">
                <a16:creationId xmlns:a16="http://schemas.microsoft.com/office/drawing/2014/main" id="{31B21EA9-F1DA-C471-6BB8-A2CF4B5AB7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90395" y="1460311"/>
            <a:ext cx="5197523" cy="519752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9A895BB-FD94-79D6-C9F0-FE2F13E7628B}"/>
              </a:ext>
            </a:extLst>
          </p:cNvPr>
          <p:cNvSpPr txBox="1">
            <a:spLocks/>
          </p:cNvSpPr>
          <p:nvPr/>
        </p:nvSpPr>
        <p:spPr>
          <a:xfrm>
            <a:off x="747023" y="439975"/>
            <a:ext cx="2324669" cy="10203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4200" dirty="0"/>
              <a:t>Risks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1CBE7CF-7670-A0B0-6144-7BE4C87CE86E}"/>
              </a:ext>
            </a:extLst>
          </p:cNvPr>
          <p:cNvSpPr txBox="1">
            <a:spLocks/>
          </p:cNvSpPr>
          <p:nvPr/>
        </p:nvSpPr>
        <p:spPr>
          <a:xfrm>
            <a:off x="0" y="1436427"/>
            <a:ext cx="4988826" cy="1815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Not enough room – Clear area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Update – Might cause issues</a:t>
            </a:r>
          </a:p>
        </p:txBody>
      </p:sp>
    </p:spTree>
    <p:extLst>
      <p:ext uri="{BB962C8B-B14F-4D97-AF65-F5344CB8AC3E}">
        <p14:creationId xmlns:p14="http://schemas.microsoft.com/office/powerpoint/2010/main" val="191103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01497" y="1194619"/>
            <a:ext cx="2989006" cy="785847"/>
          </a:xfrm>
        </p:spPr>
        <p:txBody>
          <a:bodyPr/>
          <a:lstStyle/>
          <a:p>
            <a:r>
              <a:rPr lang="en-IE" sz="4200" dirty="0"/>
              <a:t>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0835A-29B3-C893-E03F-63585E621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19650"/>
            <a:ext cx="9144000" cy="2471216"/>
          </a:xfrm>
        </p:spPr>
        <p:txBody>
          <a:bodyPr>
            <a:normAutofit/>
          </a:bodyPr>
          <a:lstStyle/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To Develop an application for businesses / education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Multiple users at a time using photon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Can draw / write on the whiteboard with different marker styles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 err="1">
                <a:solidFill>
                  <a:schemeClr val="tx1"/>
                </a:solidFill>
              </a:rPr>
              <a:t>Presentee</a:t>
            </a:r>
            <a:r>
              <a:rPr lang="en-IE" dirty="0">
                <a:solidFill>
                  <a:schemeClr val="tx1"/>
                </a:solidFill>
              </a:rPr>
              <a:t> &amp; Presenter can move around the scene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Hand tracking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I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564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0555" y="1135626"/>
            <a:ext cx="4050890" cy="874338"/>
          </a:xfrm>
        </p:spPr>
        <p:txBody>
          <a:bodyPr/>
          <a:lstStyle/>
          <a:p>
            <a:r>
              <a:rPr lang="en-IE" sz="4200" dirty="0"/>
              <a:t>Why this idea?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0835A-29B3-C893-E03F-63585E621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09579"/>
            <a:ext cx="9144000" cy="3177322"/>
          </a:xfrm>
        </p:spPr>
        <p:txBody>
          <a:bodyPr>
            <a:normAutofit lnSpcReduction="10000"/>
          </a:bodyPr>
          <a:lstStyle/>
          <a:p>
            <a:pPr algn="ctr"/>
            <a:r>
              <a:rPr lang="en-IE" u="sng" dirty="0">
                <a:solidFill>
                  <a:schemeClr val="tx1"/>
                </a:solidFill>
              </a:rPr>
              <a:t>Education POV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Pandemic highlighted the need for good online learning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Less interaction and easily distracted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VR is closest to real life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Could lower loneliness, stress in hard times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Allows students abroad to attend lectures, increasing student enrolment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Cheaper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642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29548" y="1094352"/>
            <a:ext cx="3932903" cy="1020336"/>
          </a:xfrm>
        </p:spPr>
        <p:txBody>
          <a:bodyPr/>
          <a:lstStyle/>
          <a:p>
            <a:r>
              <a:rPr lang="en-IE" sz="4200" dirty="0"/>
              <a:t>Why this idea?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0835A-29B3-C893-E03F-63585E621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09579"/>
            <a:ext cx="9144000" cy="2826058"/>
          </a:xfrm>
        </p:spPr>
        <p:txBody>
          <a:bodyPr>
            <a:normAutofit/>
          </a:bodyPr>
          <a:lstStyle/>
          <a:p>
            <a:pPr algn="ctr"/>
            <a:r>
              <a:rPr lang="en-IE" u="sng" dirty="0">
                <a:solidFill>
                  <a:schemeClr val="tx1"/>
                </a:solidFill>
              </a:rPr>
              <a:t>Business POV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Business trip costs reduced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Can have a world wide staff interconnected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More availability when organising conferences</a:t>
            </a:r>
          </a:p>
        </p:txBody>
      </p:sp>
    </p:spTree>
    <p:extLst>
      <p:ext uri="{BB962C8B-B14F-4D97-AF65-F5344CB8AC3E}">
        <p14:creationId xmlns:p14="http://schemas.microsoft.com/office/powerpoint/2010/main" val="3283778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15697" y="884903"/>
            <a:ext cx="4360606" cy="800596"/>
          </a:xfrm>
        </p:spPr>
        <p:txBody>
          <a:bodyPr/>
          <a:lstStyle/>
          <a:p>
            <a:r>
              <a:rPr lang="en-IE" sz="4200" dirty="0"/>
              <a:t>Research angle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0835A-29B3-C893-E03F-63585E621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09579"/>
            <a:ext cx="9144000" cy="2826058"/>
          </a:xfrm>
        </p:spPr>
        <p:txBody>
          <a:bodyPr>
            <a:normAutofit fontScale="85000" lnSpcReduction="10000"/>
          </a:bodyPr>
          <a:lstStyle/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Will create list of questions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Different age group testing to determine difficulty of application</a:t>
            </a:r>
          </a:p>
          <a:p>
            <a:pPr algn="l">
              <a:buClr>
                <a:schemeClr val="tx1"/>
              </a:buClr>
              <a:buSzPct val="100000"/>
            </a:pPr>
            <a:r>
              <a:rPr lang="en-IE" u="sng" dirty="0">
                <a:solidFill>
                  <a:schemeClr val="tx1"/>
                </a:solidFill>
              </a:rPr>
              <a:t>Questionnaire Focus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what would they use it for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See if students would benefit from this during covid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Ask for more features that could be added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</a:rPr>
              <a:t>Test to see heart rate while using application, seated to non seated - Stress</a:t>
            </a:r>
          </a:p>
          <a:p>
            <a:pPr marL="342900" indent="-342900" algn="l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588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87097" y="303198"/>
            <a:ext cx="3048000" cy="881691"/>
          </a:xfrm>
        </p:spPr>
        <p:txBody>
          <a:bodyPr/>
          <a:lstStyle/>
          <a:p>
            <a:r>
              <a:rPr lang="en-IE" sz="4200" dirty="0"/>
              <a:t>Work so far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0835A-29B3-C893-E03F-63585E621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368639"/>
            <a:ext cx="9144000" cy="1044053"/>
          </a:xfrm>
        </p:spPr>
        <p:txBody>
          <a:bodyPr>
            <a:normAutofit/>
          </a:bodyPr>
          <a:lstStyle/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  <a:latin typeface="Century Gothic (Body)"/>
              </a:rPr>
              <a:t>Repository created &amp; cloned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tx1"/>
                </a:solidFill>
                <a:latin typeface="Century Gothic (Body)"/>
              </a:rPr>
              <a:t>Project set up – Oculus XR plugin, Oculus Integration</a:t>
            </a:r>
          </a:p>
          <a:p>
            <a:pPr marL="342900" indent="-342900" algn="l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IE" dirty="0">
              <a:solidFill>
                <a:schemeClr val="tx1"/>
              </a:solidFill>
              <a:latin typeface="Century Gothic (Body)"/>
            </a:endParaRPr>
          </a:p>
        </p:txBody>
      </p: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F29B83DD-562D-C48F-2EA1-2E9C2117A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7006" y="1549725"/>
            <a:ext cx="2521592" cy="2588642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335CD079-611E-7704-1E12-FC1EC2D4D162}"/>
              </a:ext>
            </a:extLst>
          </p:cNvPr>
          <p:cNvSpPr txBox="1">
            <a:spLocks/>
          </p:cNvSpPr>
          <p:nvPr/>
        </p:nvSpPr>
        <p:spPr>
          <a:xfrm>
            <a:off x="26667" y="3463010"/>
            <a:ext cx="8823836" cy="2058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u="sng" dirty="0"/>
              <a:t>Issues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The sphere object makes hand placement awkward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Must set placement ahead of marker to be central in real time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392FC45-68E5-AF9C-966A-DA32472C4F31}"/>
              </a:ext>
            </a:extLst>
          </p:cNvPr>
          <p:cNvSpPr txBox="1">
            <a:spLocks/>
          </p:cNvSpPr>
          <p:nvPr/>
        </p:nvSpPr>
        <p:spPr>
          <a:xfrm>
            <a:off x="0" y="2265653"/>
            <a:ext cx="8557006" cy="1367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u="sng" dirty="0"/>
              <a:t>Marker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Sphere object with rigid body, collider and scripts to allow grab with the pinch technique</a:t>
            </a:r>
          </a:p>
        </p:txBody>
      </p:sp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AF6D2580-39CA-ED37-88A4-124B65F4D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7006" y="4182388"/>
            <a:ext cx="2533650" cy="24098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F4CCAC-DD60-B686-4104-4FB7F8252BDC}"/>
              </a:ext>
            </a:extLst>
          </p:cNvPr>
          <p:cNvSpPr txBox="1"/>
          <p:nvPr/>
        </p:nvSpPr>
        <p:spPr>
          <a:xfrm>
            <a:off x="26667" y="5114885"/>
            <a:ext cx="7690426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2200" u="sng" dirty="0"/>
              <a:t>Keeping colour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200" dirty="0"/>
              <a:t>Changed the cameras background type from skybox to uninitialized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200" dirty="0"/>
              <a:t>Set the culling mask to the marker layer – only reads marker</a:t>
            </a:r>
            <a:endParaRPr lang="en-IE" sz="2200" dirty="0"/>
          </a:p>
        </p:txBody>
      </p:sp>
      <p:pic>
        <p:nvPicPr>
          <p:cNvPr id="10" name="Picture 9" descr="A picture containing chart&#10;&#10;Description automatically generated">
            <a:extLst>
              <a:ext uri="{FF2B5EF4-FFF2-40B4-BE49-F238E27FC236}">
                <a16:creationId xmlns:a16="http://schemas.microsoft.com/office/drawing/2014/main" id="{5B26AE6E-93F6-6F96-DF10-E072B09AC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7006" y="772382"/>
            <a:ext cx="1781613" cy="141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030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6451" y="273779"/>
            <a:ext cx="3159098" cy="945218"/>
          </a:xfrm>
        </p:spPr>
        <p:txBody>
          <a:bodyPr/>
          <a:lstStyle/>
          <a:p>
            <a:r>
              <a:rPr lang="en-IE" sz="4200" dirty="0"/>
              <a:t>Work so far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392FC45-68E5-AF9C-966A-DA32472C4F31}"/>
              </a:ext>
            </a:extLst>
          </p:cNvPr>
          <p:cNvSpPr txBox="1">
            <a:spLocks/>
          </p:cNvSpPr>
          <p:nvPr/>
        </p:nvSpPr>
        <p:spPr>
          <a:xfrm>
            <a:off x="0" y="1386562"/>
            <a:ext cx="8023123" cy="5471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u="sng" dirty="0"/>
              <a:t>Whiteboard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Plane with camera child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New render texture set as output texture on camera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Everything touching plane will be seen by the camera now</a:t>
            </a:r>
          </a:p>
          <a:p>
            <a:r>
              <a:rPr lang="en-IE" u="sng" dirty="0"/>
              <a:t>Duster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u="sng" dirty="0"/>
              <a:t>3D asset from google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u="sng" dirty="0"/>
              <a:t>Bottom layer set transparency to 0</a:t>
            </a:r>
          </a:p>
          <a:p>
            <a:endParaRPr lang="en-IE" u="sng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F9853D-40A7-23FF-0C84-6FA40364A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784" y="1107682"/>
            <a:ext cx="3897261" cy="246142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F40A22D-0FFA-36C4-9045-8B51DFB2E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784" y="4122281"/>
            <a:ext cx="3214599" cy="232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383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6807" y="666440"/>
            <a:ext cx="3318386" cy="7570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Work so far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392FC45-68E5-AF9C-966A-DA32472C4F31}"/>
              </a:ext>
            </a:extLst>
          </p:cNvPr>
          <p:cNvSpPr txBox="1">
            <a:spLocks/>
          </p:cNvSpPr>
          <p:nvPr/>
        </p:nvSpPr>
        <p:spPr>
          <a:xfrm>
            <a:off x="324465" y="1563330"/>
            <a:ext cx="5117255" cy="5058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sz="1600" u="sng" dirty="0">
                <a:latin typeface="+mj-lt"/>
                <a:ea typeface="+mj-ea"/>
                <a:cs typeface="+mj-cs"/>
              </a:rPr>
              <a:t>Shader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Allows plane to change colour and transparency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3 param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Colour for background colour change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Float for transparency change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Texture2D what camera will see when draw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Node – Texture2D; check for terrain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Node – Comparison; checks for drawing 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Node – Branch; Compares if paint there by looking at the alpha value, if it is greater than a certain threshold then uses my sample texture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Node – Split; Use of alpha value of the colour and the cam texture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Surface to transparent in the graph inspector</a:t>
            </a:r>
          </a:p>
          <a:p>
            <a:pPr marL="285750" indent="-285750" algn="l" defTabSz="4572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  <a:ea typeface="+mj-ea"/>
                <a:cs typeface="+mj-cs"/>
              </a:rPr>
              <a:t>Set plane to this shader with threshold 0.1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84966F-1558-4CA2-6BBE-76CDDA3A7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007" y="2531676"/>
            <a:ext cx="6696619" cy="328134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1620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9927-2CD4-2DE3-975F-4C569A05C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3226" y="471948"/>
            <a:ext cx="3495368" cy="619433"/>
          </a:xfrm>
        </p:spPr>
        <p:txBody>
          <a:bodyPr/>
          <a:lstStyle/>
          <a:p>
            <a:r>
              <a:rPr lang="en-IE" sz="3600" dirty="0"/>
              <a:t>Old </a:t>
            </a:r>
            <a:r>
              <a:rPr lang="en-IE" sz="4200" dirty="0"/>
              <a:t>design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392FC45-68E5-AF9C-966A-DA32472C4F31}"/>
              </a:ext>
            </a:extLst>
          </p:cNvPr>
          <p:cNvSpPr txBox="1">
            <a:spLocks/>
          </p:cNvSpPr>
          <p:nvPr/>
        </p:nvSpPr>
        <p:spPr>
          <a:xfrm>
            <a:off x="0" y="1446663"/>
            <a:ext cx="7566547" cy="3246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u="sng" dirty="0"/>
              <a:t>Whiteboard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Plane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Had script to set texture resolution</a:t>
            </a:r>
          </a:p>
          <a:p>
            <a:r>
              <a:rPr lang="en-IE" u="sng" dirty="0"/>
              <a:t>Marker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3D Cube object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Had script to calculate the position and the rotation of the marker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How often a 5x5 square pixel would be drawn on the whiteboard</a:t>
            </a: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6390B5-5EA5-163A-327E-20AF3143A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1803" y="1446663"/>
            <a:ext cx="3812275" cy="304125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0320CEFB-1A8C-AC10-0A92-11598778D988}"/>
              </a:ext>
            </a:extLst>
          </p:cNvPr>
          <p:cNvSpPr txBox="1">
            <a:spLocks/>
          </p:cNvSpPr>
          <p:nvPr/>
        </p:nvSpPr>
        <p:spPr>
          <a:xfrm>
            <a:off x="-35256" y="4487915"/>
            <a:ext cx="7566547" cy="2179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u="sng" dirty="0"/>
              <a:t>Issues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FPS drop when the marker would calculate each pixel when drawing on whiteboard</a:t>
            </a:r>
          </a:p>
        </p:txBody>
      </p:sp>
    </p:spTree>
    <p:extLst>
      <p:ext uri="{BB962C8B-B14F-4D97-AF65-F5344CB8AC3E}">
        <p14:creationId xmlns:p14="http://schemas.microsoft.com/office/powerpoint/2010/main" val="33300667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</TotalTime>
  <Words>473</Words>
  <Application>Microsoft Office PowerPoint</Application>
  <PresentationFormat>Widescreen</PresentationFormat>
  <Paragraphs>83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Century Gothic (Body)</vt:lpstr>
      <vt:lpstr>Wingdings 3</vt:lpstr>
      <vt:lpstr>Ion</vt:lpstr>
      <vt:lpstr>VR Conference</vt:lpstr>
      <vt:lpstr>Objective</vt:lpstr>
      <vt:lpstr>Why this idea?</vt:lpstr>
      <vt:lpstr>Why this idea?</vt:lpstr>
      <vt:lpstr>Research angle</vt:lpstr>
      <vt:lpstr>Work so far</vt:lpstr>
      <vt:lpstr>Work so far</vt:lpstr>
      <vt:lpstr>Work so far</vt:lpstr>
      <vt:lpstr>Old design</vt:lpstr>
      <vt:lpstr>Future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FYP</dc:title>
  <dc:creator>Deniels Voitkevics</dc:creator>
  <cp:lastModifiedBy>Deniels Voitkevics</cp:lastModifiedBy>
  <cp:revision>33</cp:revision>
  <dcterms:created xsi:type="dcterms:W3CDTF">2022-11-16T15:28:34Z</dcterms:created>
  <dcterms:modified xsi:type="dcterms:W3CDTF">2023-02-22T11:50:01Z</dcterms:modified>
</cp:coreProperties>
</file>

<file path=docProps/thumbnail.jpeg>
</file>